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5" r:id="rId3"/>
    <p:sldId id="264" r:id="rId4"/>
    <p:sldId id="272" r:id="rId5"/>
    <p:sldId id="268" r:id="rId6"/>
    <p:sldId id="260" r:id="rId7"/>
    <p:sldId id="261" r:id="rId8"/>
    <p:sldId id="258" r:id="rId9"/>
    <p:sldId id="266" r:id="rId10"/>
    <p:sldId id="270" r:id="rId11"/>
    <p:sldId id="259" r:id="rId12"/>
    <p:sldId id="263" r:id="rId13"/>
    <p:sldId id="269" r:id="rId14"/>
    <p:sldId id="271" r:id="rId15"/>
    <p:sldId id="265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5669" autoAdjust="0"/>
  </p:normalViewPr>
  <p:slideViewPr>
    <p:cSldViewPr snapToGrid="0" showGuides="1">
      <p:cViewPr varScale="1">
        <p:scale>
          <a:sx n="78" d="100"/>
          <a:sy n="78" d="100"/>
        </p:scale>
        <p:origin x="130" y="72"/>
      </p:cViewPr>
      <p:guideLst>
        <p:guide orient="horz" pos="2886"/>
        <p:guide pos="5110"/>
        <p:guide pos="2570"/>
        <p:guide orient="horz" pos="1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500" y="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5CCEE-F947-4A04-B057-CA19321DCB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1980DD-B1BF-41ED-ADDF-C94056552AD2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9D98613-77A1-4861-AF2F-22F67698E0F7}" type="parTrans" cxnId="{915C41E5-53BE-4EC6-9A7E-A03ED258833E}">
      <dgm:prSet/>
      <dgm:spPr/>
      <dgm:t>
        <a:bodyPr/>
        <a:lstStyle/>
        <a:p>
          <a:endParaRPr lang="en-US"/>
        </a:p>
      </dgm:t>
    </dgm:pt>
    <dgm:pt modelId="{D17796EE-8722-4F19-B59F-17A2BB3D923C}" type="sibTrans" cxnId="{915C41E5-53BE-4EC6-9A7E-A03ED258833E}">
      <dgm:prSet/>
      <dgm:spPr/>
      <dgm:t>
        <a:bodyPr/>
        <a:lstStyle/>
        <a:p>
          <a:endParaRPr lang="en-US"/>
        </a:p>
      </dgm:t>
    </dgm:pt>
    <dgm:pt modelId="{5CD89580-70B5-449F-A80E-11A52D02A206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0B91D9D4-390E-435B-8A2A-E0FB8C54980D}" type="parTrans" cxnId="{645FDC90-9F1D-4B90-9CFF-3E792C03E77A}">
      <dgm:prSet/>
      <dgm:spPr/>
      <dgm:t>
        <a:bodyPr/>
        <a:lstStyle/>
        <a:p>
          <a:endParaRPr lang="en-US"/>
        </a:p>
      </dgm:t>
    </dgm:pt>
    <dgm:pt modelId="{5DF5B7EB-A3ED-4010-AD9D-C8949359D82B}" type="sibTrans" cxnId="{645FDC90-9F1D-4B90-9CFF-3E792C03E77A}">
      <dgm:prSet/>
      <dgm:spPr/>
      <dgm:t>
        <a:bodyPr/>
        <a:lstStyle/>
        <a:p>
          <a:endParaRPr lang="en-US"/>
        </a:p>
      </dgm:t>
    </dgm:pt>
    <dgm:pt modelId="{E067DA08-26F8-4968-A989-774F87473124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7B8FAA4E-E5CA-4C02-B9E7-357F8B444DC9}" type="parTrans" cxnId="{0501DF29-AFB8-4346-ACC1-617C03C89B67}">
      <dgm:prSet/>
      <dgm:spPr/>
      <dgm:t>
        <a:bodyPr/>
        <a:lstStyle/>
        <a:p>
          <a:endParaRPr lang="en-US"/>
        </a:p>
      </dgm:t>
    </dgm:pt>
    <dgm:pt modelId="{74C7F92D-51E3-4BD2-84B7-62771BE6CF03}" type="sibTrans" cxnId="{0501DF29-AFB8-4346-ACC1-617C03C89B67}">
      <dgm:prSet/>
      <dgm:spPr/>
      <dgm:t>
        <a:bodyPr/>
        <a:lstStyle/>
        <a:p>
          <a:endParaRPr lang="en-US"/>
        </a:p>
      </dgm:t>
    </dgm:pt>
    <dgm:pt modelId="{76871C8A-D455-44CC-AE32-DE9E77ACD0B9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9C413348-2015-4036-BBAF-AAAEB3546282}" type="parTrans" cxnId="{2D7317F8-FC90-4E09-AA4F-068FA4D18C85}">
      <dgm:prSet/>
      <dgm:spPr/>
      <dgm:t>
        <a:bodyPr/>
        <a:lstStyle/>
        <a:p>
          <a:endParaRPr lang="en-US"/>
        </a:p>
      </dgm:t>
    </dgm:pt>
    <dgm:pt modelId="{CBD7E227-8F79-46F2-A849-C415F1EFC7CE}" type="sibTrans" cxnId="{2D7317F8-FC90-4E09-AA4F-068FA4D18C85}">
      <dgm:prSet/>
      <dgm:spPr/>
      <dgm:t>
        <a:bodyPr/>
        <a:lstStyle/>
        <a:p>
          <a:endParaRPr lang="en-US"/>
        </a:p>
      </dgm:t>
    </dgm:pt>
    <dgm:pt modelId="{BA2B0746-A7CF-4B83-BB0C-AFEB86E7C55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87F8B60-F10B-4CE9-A1F8-B880F867A52E}" type="parTrans" cxnId="{DF446424-80C8-4171-96EA-8FCD6D0DB3F7}">
      <dgm:prSet/>
      <dgm:spPr/>
      <dgm:t>
        <a:bodyPr/>
        <a:lstStyle/>
        <a:p>
          <a:endParaRPr lang="en-US"/>
        </a:p>
      </dgm:t>
    </dgm:pt>
    <dgm:pt modelId="{7F4C7755-CB30-4B31-8DC3-77D4EB055C34}" type="sibTrans" cxnId="{DF446424-80C8-4171-96EA-8FCD6D0DB3F7}">
      <dgm:prSet/>
      <dgm:spPr/>
      <dgm:t>
        <a:bodyPr/>
        <a:lstStyle/>
        <a:p>
          <a:endParaRPr lang="en-US"/>
        </a:p>
      </dgm:t>
    </dgm:pt>
    <dgm:pt modelId="{13DCFC0A-6230-46B0-B560-85DB3043A66E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8C7DE859-A16B-4ABC-B941-B048D02C186B}" type="parTrans" cxnId="{706E2610-65B1-4282-B710-6DAADDFD3A1B}">
      <dgm:prSet/>
      <dgm:spPr/>
      <dgm:t>
        <a:bodyPr/>
        <a:lstStyle/>
        <a:p>
          <a:endParaRPr lang="en-US"/>
        </a:p>
      </dgm:t>
    </dgm:pt>
    <dgm:pt modelId="{D221BD0C-1CF9-4597-BA88-0C240BCF0798}" type="sibTrans" cxnId="{706E2610-65B1-4282-B710-6DAADDFD3A1B}">
      <dgm:prSet/>
      <dgm:spPr/>
      <dgm:t>
        <a:bodyPr/>
        <a:lstStyle/>
        <a:p>
          <a:endParaRPr lang="en-US"/>
        </a:p>
      </dgm:t>
    </dgm:pt>
    <dgm:pt modelId="{7FC06F67-E2D3-4988-9A37-FEB478FEF6AB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F4137924-D4E9-4890-8473-2FC53E7324C2}" type="parTrans" cxnId="{A2037C39-E688-4ED6-86E3-E67A8B03CE1E}">
      <dgm:prSet/>
      <dgm:spPr/>
      <dgm:t>
        <a:bodyPr/>
        <a:lstStyle/>
        <a:p>
          <a:endParaRPr lang="en-US"/>
        </a:p>
      </dgm:t>
    </dgm:pt>
    <dgm:pt modelId="{438059B1-B492-4BE1-943A-8D9936125E6E}" type="sibTrans" cxnId="{A2037C39-E688-4ED6-86E3-E67A8B03CE1E}">
      <dgm:prSet/>
      <dgm:spPr/>
      <dgm:t>
        <a:bodyPr/>
        <a:lstStyle/>
        <a:p>
          <a:endParaRPr lang="en-US"/>
        </a:p>
      </dgm:t>
    </dgm:pt>
    <dgm:pt modelId="{6D959971-52F5-45A6-9F3B-51FCF99A0B8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D0CA9F9-9700-4E17-B697-82EC7ED78BFC}" type="parTrans" cxnId="{907F62A7-D696-4587-82CD-2E8FBEB6061D}">
      <dgm:prSet/>
      <dgm:spPr/>
      <dgm:t>
        <a:bodyPr/>
        <a:lstStyle/>
        <a:p>
          <a:endParaRPr lang="en-US"/>
        </a:p>
      </dgm:t>
    </dgm:pt>
    <dgm:pt modelId="{58136615-3B37-4CBC-BD4F-228C60F9D037}" type="sibTrans" cxnId="{907F62A7-D696-4587-82CD-2E8FBEB6061D}">
      <dgm:prSet/>
      <dgm:spPr/>
      <dgm:t>
        <a:bodyPr/>
        <a:lstStyle/>
        <a:p>
          <a:endParaRPr lang="en-US"/>
        </a:p>
      </dgm:t>
    </dgm:pt>
    <dgm:pt modelId="{EBC2984D-CEAE-404E-892B-CBDACD1F705D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0B33A5B8-A578-4A2C-926B-DF62AD63C1B3}" type="parTrans" cxnId="{74D72C76-8FF7-4207-90FA-0E0ED147DA17}">
      <dgm:prSet/>
      <dgm:spPr/>
      <dgm:t>
        <a:bodyPr/>
        <a:lstStyle/>
        <a:p>
          <a:endParaRPr lang="en-US"/>
        </a:p>
      </dgm:t>
    </dgm:pt>
    <dgm:pt modelId="{F2BBB5EF-FA2A-43D8-871A-3F76433B063C}" type="sibTrans" cxnId="{74D72C76-8FF7-4207-90FA-0E0ED147DA17}">
      <dgm:prSet/>
      <dgm:spPr/>
      <dgm:t>
        <a:bodyPr/>
        <a:lstStyle/>
        <a:p>
          <a:endParaRPr lang="en-US"/>
        </a:p>
      </dgm:t>
    </dgm:pt>
    <dgm:pt modelId="{E29B5F4C-9980-4475-AAEE-26E7D2CBD374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A2B4D0CD-9FBA-42CA-83C7-46AD4C4B7375}" type="parTrans" cxnId="{1EE1E83A-7C04-46BC-8193-CAA159147E14}">
      <dgm:prSet/>
      <dgm:spPr/>
      <dgm:t>
        <a:bodyPr/>
        <a:lstStyle/>
        <a:p>
          <a:endParaRPr lang="en-US"/>
        </a:p>
      </dgm:t>
    </dgm:pt>
    <dgm:pt modelId="{5F1628F4-4919-4DCB-A32B-2B12848ED903}" type="sibTrans" cxnId="{1EE1E83A-7C04-46BC-8193-CAA159147E14}">
      <dgm:prSet/>
      <dgm:spPr/>
      <dgm:t>
        <a:bodyPr/>
        <a:lstStyle/>
        <a:p>
          <a:endParaRPr lang="en-US"/>
        </a:p>
      </dgm:t>
    </dgm:pt>
    <dgm:pt modelId="{449E8EAA-7271-4C95-996C-CDA205158746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C104B58C-8B7B-4C69-93CD-B0979CB0DFAF}" type="parTrans" cxnId="{C70DDFF8-F5C7-49F8-B7EF-71BB94636492}">
      <dgm:prSet/>
      <dgm:spPr/>
      <dgm:t>
        <a:bodyPr/>
        <a:lstStyle/>
        <a:p>
          <a:endParaRPr lang="en-US"/>
        </a:p>
      </dgm:t>
    </dgm:pt>
    <dgm:pt modelId="{ABDFF87F-850B-4430-95D7-A2D8FE6BED90}" type="sibTrans" cxnId="{C70DDFF8-F5C7-49F8-B7EF-71BB94636492}">
      <dgm:prSet/>
      <dgm:spPr/>
      <dgm:t>
        <a:bodyPr/>
        <a:lstStyle/>
        <a:p>
          <a:endParaRPr lang="en-US"/>
        </a:p>
      </dgm:t>
    </dgm:pt>
    <dgm:pt modelId="{46986DE3-4F8A-47F8-B0B4-DE72D5776257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D773C939-DD20-438A-84AB-73106624EC70}" type="parTrans" cxnId="{72C1C14E-545E-4DBB-AFF5-7DDD3015142A}">
      <dgm:prSet/>
      <dgm:spPr/>
      <dgm:t>
        <a:bodyPr/>
        <a:lstStyle/>
        <a:p>
          <a:endParaRPr lang="en-US"/>
        </a:p>
      </dgm:t>
    </dgm:pt>
    <dgm:pt modelId="{834006AC-045C-44B4-9285-7E58AEE7D0BB}" type="sibTrans" cxnId="{72C1C14E-545E-4DBB-AFF5-7DDD3015142A}">
      <dgm:prSet/>
      <dgm:spPr/>
      <dgm:t>
        <a:bodyPr/>
        <a:lstStyle/>
        <a:p>
          <a:endParaRPr lang="en-US"/>
        </a:p>
      </dgm:t>
    </dgm:pt>
    <dgm:pt modelId="{66FF1225-8423-4543-B83A-46E1450D57FB}" type="pres">
      <dgm:prSet presAssocID="{51D5CCEE-F947-4A04-B057-CA19321DCB1F}" presName="linear" presStyleCnt="0">
        <dgm:presLayoutVars>
          <dgm:animLvl val="lvl"/>
          <dgm:resizeHandles val="exact"/>
        </dgm:presLayoutVars>
      </dgm:prSet>
      <dgm:spPr/>
    </dgm:pt>
    <dgm:pt modelId="{A4914F92-F4F6-4BF7-852E-F8F7B5DB615A}" type="pres">
      <dgm:prSet presAssocID="{491980DD-B1BF-41ED-ADDF-C94056552A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5B0209-E3B1-40B5-97C2-FC8E920145FC}" type="pres">
      <dgm:prSet presAssocID="{491980DD-B1BF-41ED-ADDF-C94056552AD2}" presName="childText" presStyleLbl="revTx" presStyleIdx="0" presStyleCnt="4">
        <dgm:presLayoutVars>
          <dgm:bulletEnabled val="1"/>
        </dgm:presLayoutVars>
      </dgm:prSet>
      <dgm:spPr/>
    </dgm:pt>
    <dgm:pt modelId="{0E2F40CC-7B9B-4318-BD02-860C08F29583}" type="pres">
      <dgm:prSet presAssocID="{76871C8A-D455-44CC-AE32-DE9E77ACD0B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A45C399-5F7F-411C-81D1-47F41E27B8DC}" type="pres">
      <dgm:prSet presAssocID="{76871C8A-D455-44CC-AE32-DE9E77ACD0B9}" presName="childText" presStyleLbl="revTx" presStyleIdx="1" presStyleCnt="4">
        <dgm:presLayoutVars>
          <dgm:bulletEnabled val="1"/>
        </dgm:presLayoutVars>
      </dgm:prSet>
      <dgm:spPr/>
    </dgm:pt>
    <dgm:pt modelId="{4A8BAE36-0CB0-4CC2-9798-1FEAA0DC33CC}" type="pres">
      <dgm:prSet presAssocID="{7FC06F67-E2D3-4988-9A37-FEB478FEF6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E8A0D1-0C78-449F-A31C-D3E1EEB176A6}" type="pres">
      <dgm:prSet presAssocID="{7FC06F67-E2D3-4988-9A37-FEB478FEF6AB}" presName="childText" presStyleLbl="revTx" presStyleIdx="2" presStyleCnt="4">
        <dgm:presLayoutVars>
          <dgm:bulletEnabled val="1"/>
        </dgm:presLayoutVars>
      </dgm:prSet>
      <dgm:spPr/>
    </dgm:pt>
    <dgm:pt modelId="{11FB4972-A8A8-4153-AA11-B9098EA41E6B}" type="pres">
      <dgm:prSet presAssocID="{E29B5F4C-9980-4475-AAEE-26E7D2CBD37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D7B7B3-DC6F-4C6C-A35F-C27D9BF68281}" type="pres">
      <dgm:prSet presAssocID="{E29B5F4C-9980-4475-AAEE-26E7D2CBD37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70C990E-7B27-4445-98F8-829FE26738EF}" type="presOf" srcId="{7FC06F67-E2D3-4988-9A37-FEB478FEF6AB}" destId="{4A8BAE36-0CB0-4CC2-9798-1FEAA0DC33CC}" srcOrd="0" destOrd="0" presId="urn:microsoft.com/office/officeart/2005/8/layout/vList2"/>
    <dgm:cxn modelId="{706E2610-65B1-4282-B710-6DAADDFD3A1B}" srcId="{76871C8A-D455-44CC-AE32-DE9E77ACD0B9}" destId="{13DCFC0A-6230-46B0-B560-85DB3043A66E}" srcOrd="1" destOrd="0" parTransId="{8C7DE859-A16B-4ABC-B941-B048D02C186B}" sibTransId="{D221BD0C-1CF9-4597-BA88-0C240BCF0798}"/>
    <dgm:cxn modelId="{DF446424-80C8-4171-96EA-8FCD6D0DB3F7}" srcId="{76871C8A-D455-44CC-AE32-DE9E77ACD0B9}" destId="{BA2B0746-A7CF-4B83-BB0C-AFEB86E7C559}" srcOrd="0" destOrd="0" parTransId="{187F8B60-F10B-4CE9-A1F8-B880F867A52E}" sibTransId="{7F4C7755-CB30-4B31-8DC3-77D4EB055C34}"/>
    <dgm:cxn modelId="{27502329-CD5C-48A8-8E9A-E33E9617B884}" type="presOf" srcId="{EBC2984D-CEAE-404E-892B-CBDACD1F705D}" destId="{ADE8A0D1-0C78-449F-A31C-D3E1EEB176A6}" srcOrd="0" destOrd="1" presId="urn:microsoft.com/office/officeart/2005/8/layout/vList2"/>
    <dgm:cxn modelId="{0501DF29-AFB8-4346-ACC1-617C03C89B67}" srcId="{491980DD-B1BF-41ED-ADDF-C94056552AD2}" destId="{E067DA08-26F8-4968-A989-774F87473124}" srcOrd="1" destOrd="0" parTransId="{7B8FAA4E-E5CA-4C02-B9E7-357F8B444DC9}" sibTransId="{74C7F92D-51E3-4BD2-84B7-62771BE6CF03}"/>
    <dgm:cxn modelId="{6D5D372B-2023-4795-A81F-37D468AA1690}" type="presOf" srcId="{51D5CCEE-F947-4A04-B057-CA19321DCB1F}" destId="{66FF1225-8423-4543-B83A-46E1450D57FB}" srcOrd="0" destOrd="0" presId="urn:microsoft.com/office/officeart/2005/8/layout/vList2"/>
    <dgm:cxn modelId="{A2037C39-E688-4ED6-86E3-E67A8B03CE1E}" srcId="{51D5CCEE-F947-4A04-B057-CA19321DCB1F}" destId="{7FC06F67-E2D3-4988-9A37-FEB478FEF6AB}" srcOrd="2" destOrd="0" parTransId="{F4137924-D4E9-4890-8473-2FC53E7324C2}" sibTransId="{438059B1-B492-4BE1-943A-8D9936125E6E}"/>
    <dgm:cxn modelId="{C1A7A539-370E-4392-8FAC-49B6509A5D7C}" type="presOf" srcId="{76871C8A-D455-44CC-AE32-DE9E77ACD0B9}" destId="{0E2F40CC-7B9B-4318-BD02-860C08F29583}" srcOrd="0" destOrd="0" presId="urn:microsoft.com/office/officeart/2005/8/layout/vList2"/>
    <dgm:cxn modelId="{1EE1E83A-7C04-46BC-8193-CAA159147E14}" srcId="{51D5CCEE-F947-4A04-B057-CA19321DCB1F}" destId="{E29B5F4C-9980-4475-AAEE-26E7D2CBD374}" srcOrd="3" destOrd="0" parTransId="{A2B4D0CD-9FBA-42CA-83C7-46AD4C4B7375}" sibTransId="{5F1628F4-4919-4DCB-A32B-2B12848ED903}"/>
    <dgm:cxn modelId="{946DA45E-8BC8-4EA3-B10D-2262E64905A7}" type="presOf" srcId="{E067DA08-26F8-4968-A989-774F87473124}" destId="{9C5B0209-E3B1-40B5-97C2-FC8E920145FC}" srcOrd="0" destOrd="1" presId="urn:microsoft.com/office/officeart/2005/8/layout/vList2"/>
    <dgm:cxn modelId="{3F10F245-E34D-4961-8AC6-116DBAA02461}" type="presOf" srcId="{449E8EAA-7271-4C95-996C-CDA205158746}" destId="{21D7B7B3-DC6F-4C6C-A35F-C27D9BF68281}" srcOrd="0" destOrd="0" presId="urn:microsoft.com/office/officeart/2005/8/layout/vList2"/>
    <dgm:cxn modelId="{AF40AD68-D289-4E7F-AAF5-1E68AAA68413}" type="presOf" srcId="{6D959971-52F5-45A6-9F3B-51FCF99A0B89}" destId="{ADE8A0D1-0C78-449F-A31C-D3E1EEB176A6}" srcOrd="0" destOrd="0" presId="urn:microsoft.com/office/officeart/2005/8/layout/vList2"/>
    <dgm:cxn modelId="{1E3D364A-740F-431F-83A6-9532789D5D9E}" type="presOf" srcId="{491980DD-B1BF-41ED-ADDF-C94056552AD2}" destId="{A4914F92-F4F6-4BF7-852E-F8F7B5DB615A}" srcOrd="0" destOrd="0" presId="urn:microsoft.com/office/officeart/2005/8/layout/vList2"/>
    <dgm:cxn modelId="{FDB8BD4D-C5FF-4EF7-9865-870DBD799DA0}" type="presOf" srcId="{5CD89580-70B5-449F-A80E-11A52D02A206}" destId="{9C5B0209-E3B1-40B5-97C2-FC8E920145FC}" srcOrd="0" destOrd="0" presId="urn:microsoft.com/office/officeart/2005/8/layout/vList2"/>
    <dgm:cxn modelId="{72C1C14E-545E-4DBB-AFF5-7DDD3015142A}" srcId="{E29B5F4C-9980-4475-AAEE-26E7D2CBD374}" destId="{46986DE3-4F8A-47F8-B0B4-DE72D5776257}" srcOrd="1" destOrd="0" parTransId="{D773C939-DD20-438A-84AB-73106624EC70}" sibTransId="{834006AC-045C-44B4-9285-7E58AEE7D0BB}"/>
    <dgm:cxn modelId="{74D72C76-8FF7-4207-90FA-0E0ED147DA17}" srcId="{7FC06F67-E2D3-4988-9A37-FEB478FEF6AB}" destId="{EBC2984D-CEAE-404E-892B-CBDACD1F705D}" srcOrd="1" destOrd="0" parTransId="{0B33A5B8-A578-4A2C-926B-DF62AD63C1B3}" sibTransId="{F2BBB5EF-FA2A-43D8-871A-3F76433B063C}"/>
    <dgm:cxn modelId="{645FDC90-9F1D-4B90-9CFF-3E792C03E77A}" srcId="{491980DD-B1BF-41ED-ADDF-C94056552AD2}" destId="{5CD89580-70B5-449F-A80E-11A52D02A206}" srcOrd="0" destOrd="0" parTransId="{0B91D9D4-390E-435B-8A2A-E0FB8C54980D}" sibTransId="{5DF5B7EB-A3ED-4010-AD9D-C8949359D82B}"/>
    <dgm:cxn modelId="{2A004DA4-F67E-4DB4-BFB6-0559514E8629}" type="presOf" srcId="{E29B5F4C-9980-4475-AAEE-26E7D2CBD374}" destId="{11FB4972-A8A8-4153-AA11-B9098EA41E6B}" srcOrd="0" destOrd="0" presId="urn:microsoft.com/office/officeart/2005/8/layout/vList2"/>
    <dgm:cxn modelId="{907F62A7-D696-4587-82CD-2E8FBEB6061D}" srcId="{7FC06F67-E2D3-4988-9A37-FEB478FEF6AB}" destId="{6D959971-52F5-45A6-9F3B-51FCF99A0B89}" srcOrd="0" destOrd="0" parTransId="{1D0CA9F9-9700-4E17-B697-82EC7ED78BFC}" sibTransId="{58136615-3B37-4CBC-BD4F-228C60F9D037}"/>
    <dgm:cxn modelId="{A046B3AB-4644-49DE-8B11-F2E8799A59D1}" type="presOf" srcId="{BA2B0746-A7CF-4B83-BB0C-AFEB86E7C559}" destId="{EA45C399-5F7F-411C-81D1-47F41E27B8DC}" srcOrd="0" destOrd="0" presId="urn:microsoft.com/office/officeart/2005/8/layout/vList2"/>
    <dgm:cxn modelId="{A71A31B3-71D7-4BE2-BC4E-4829099CF8BD}" type="presOf" srcId="{46986DE3-4F8A-47F8-B0B4-DE72D5776257}" destId="{21D7B7B3-DC6F-4C6C-A35F-C27D9BF68281}" srcOrd="0" destOrd="1" presId="urn:microsoft.com/office/officeart/2005/8/layout/vList2"/>
    <dgm:cxn modelId="{5732E5CC-59F0-4A5F-AD0B-2D3FA6CAE489}" type="presOf" srcId="{13DCFC0A-6230-46B0-B560-85DB3043A66E}" destId="{EA45C399-5F7F-411C-81D1-47F41E27B8DC}" srcOrd="0" destOrd="1" presId="urn:microsoft.com/office/officeart/2005/8/layout/vList2"/>
    <dgm:cxn modelId="{915C41E5-53BE-4EC6-9A7E-A03ED258833E}" srcId="{51D5CCEE-F947-4A04-B057-CA19321DCB1F}" destId="{491980DD-B1BF-41ED-ADDF-C94056552AD2}" srcOrd="0" destOrd="0" parTransId="{E9D98613-77A1-4861-AF2F-22F67698E0F7}" sibTransId="{D17796EE-8722-4F19-B59F-17A2BB3D923C}"/>
    <dgm:cxn modelId="{2D7317F8-FC90-4E09-AA4F-068FA4D18C85}" srcId="{51D5CCEE-F947-4A04-B057-CA19321DCB1F}" destId="{76871C8A-D455-44CC-AE32-DE9E77ACD0B9}" srcOrd="1" destOrd="0" parTransId="{9C413348-2015-4036-BBAF-AAAEB3546282}" sibTransId="{CBD7E227-8F79-46F2-A849-C415F1EFC7CE}"/>
    <dgm:cxn modelId="{C70DDFF8-F5C7-49F8-B7EF-71BB94636492}" srcId="{E29B5F4C-9980-4475-AAEE-26E7D2CBD374}" destId="{449E8EAA-7271-4C95-996C-CDA205158746}" srcOrd="0" destOrd="0" parTransId="{C104B58C-8B7B-4C69-93CD-B0979CB0DFAF}" sibTransId="{ABDFF87F-850B-4430-95D7-A2D8FE6BED90}"/>
    <dgm:cxn modelId="{E8F4B95C-5A7C-4AEF-AE3A-8602DAF3A19D}" type="presParOf" srcId="{66FF1225-8423-4543-B83A-46E1450D57FB}" destId="{A4914F92-F4F6-4BF7-852E-F8F7B5DB615A}" srcOrd="0" destOrd="0" presId="urn:microsoft.com/office/officeart/2005/8/layout/vList2"/>
    <dgm:cxn modelId="{2911426C-7376-4085-8E99-8D3BD85246EF}" type="presParOf" srcId="{66FF1225-8423-4543-B83A-46E1450D57FB}" destId="{9C5B0209-E3B1-40B5-97C2-FC8E920145FC}" srcOrd="1" destOrd="0" presId="urn:microsoft.com/office/officeart/2005/8/layout/vList2"/>
    <dgm:cxn modelId="{799C38B7-DDD5-44ED-A008-8ADC032AA77D}" type="presParOf" srcId="{66FF1225-8423-4543-B83A-46E1450D57FB}" destId="{0E2F40CC-7B9B-4318-BD02-860C08F29583}" srcOrd="2" destOrd="0" presId="urn:microsoft.com/office/officeart/2005/8/layout/vList2"/>
    <dgm:cxn modelId="{A8971809-8A60-4864-9265-2E27D696878C}" type="presParOf" srcId="{66FF1225-8423-4543-B83A-46E1450D57FB}" destId="{EA45C399-5F7F-411C-81D1-47F41E27B8DC}" srcOrd="3" destOrd="0" presId="urn:microsoft.com/office/officeart/2005/8/layout/vList2"/>
    <dgm:cxn modelId="{3038D8FC-D8B5-4521-A8EC-EF2B4E844980}" type="presParOf" srcId="{66FF1225-8423-4543-B83A-46E1450D57FB}" destId="{4A8BAE36-0CB0-4CC2-9798-1FEAA0DC33CC}" srcOrd="4" destOrd="0" presId="urn:microsoft.com/office/officeart/2005/8/layout/vList2"/>
    <dgm:cxn modelId="{FC5BD75C-C180-4B88-A52C-7946FB0C70ED}" type="presParOf" srcId="{66FF1225-8423-4543-B83A-46E1450D57FB}" destId="{ADE8A0D1-0C78-449F-A31C-D3E1EEB176A6}" srcOrd="5" destOrd="0" presId="urn:microsoft.com/office/officeart/2005/8/layout/vList2"/>
    <dgm:cxn modelId="{836964DC-F566-4D64-9847-EB55D7220029}" type="presParOf" srcId="{66FF1225-8423-4543-B83A-46E1450D57FB}" destId="{11FB4972-A8A8-4153-AA11-B9098EA41E6B}" srcOrd="6" destOrd="0" presId="urn:microsoft.com/office/officeart/2005/8/layout/vList2"/>
    <dgm:cxn modelId="{FB334484-2A9A-4D9B-A368-63D7C1913E26}" type="presParOf" srcId="{66FF1225-8423-4543-B83A-46E1450D57FB}" destId="{21D7B7B3-DC6F-4C6C-A35F-C27D9BF6828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 dirty="0" err="1"/>
            <a:t>Zorgen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sfeer</a:t>
          </a:r>
          <a:r>
            <a:rPr lang="en-GB" dirty="0"/>
            <a:t> in de gang</a:t>
          </a:r>
          <a:endParaRPr lang="en-US" dirty="0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6D94A-F7ED-4806-9FF1-24B6E2528A4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58C852-66F5-4BBD-8288-9678E7932C6C}">
      <dgm:prSet/>
      <dgm:spPr/>
      <dgm:t>
        <a:bodyPr/>
        <a:lstStyle/>
        <a:p>
          <a:r>
            <a:rPr lang="en-GB" dirty="0" err="1"/>
            <a:t>Leerlingen</a:t>
          </a:r>
          <a:r>
            <a:rPr lang="nl-BE" dirty="0"/>
            <a:t> en docenten</a:t>
          </a:r>
          <a:endParaRPr lang="en-US" dirty="0"/>
        </a:p>
      </dgm:t>
    </dgm:pt>
    <dgm:pt modelId="{51492691-5E76-4028-AEE9-727AD7566E79}" type="parTrans" cxnId="{1A2D3F83-BDF9-400C-A599-3402619DA4C8}">
      <dgm:prSet/>
      <dgm:spPr/>
      <dgm:t>
        <a:bodyPr/>
        <a:lstStyle/>
        <a:p>
          <a:endParaRPr lang="en-US"/>
        </a:p>
      </dgm:t>
    </dgm:pt>
    <dgm:pt modelId="{27A12912-3C2E-43D8-9E22-77F2EF1BBA23}" type="sibTrans" cxnId="{1A2D3F83-BDF9-400C-A599-3402619DA4C8}">
      <dgm:prSet/>
      <dgm:spPr/>
      <dgm:t>
        <a:bodyPr/>
        <a:lstStyle/>
        <a:p>
          <a:endParaRPr lang="en-US"/>
        </a:p>
      </dgm:t>
    </dgm:pt>
    <dgm:pt modelId="{7B6C0A43-AC43-43C5-8ADF-488FF2B4A46A}">
      <dgm:prSet/>
      <dgm:spPr/>
      <dgm:t>
        <a:bodyPr/>
        <a:lstStyle/>
        <a:p>
          <a:r>
            <a:rPr lang="nl-BE" dirty="0"/>
            <a:t>Bezoekers aan de school</a:t>
          </a:r>
          <a:endParaRPr lang="en-US" dirty="0"/>
        </a:p>
      </dgm:t>
    </dgm:pt>
    <dgm:pt modelId="{126F906E-6B20-4428-92D8-BB2C2377D12C}" type="parTrans" cxnId="{CA0E5459-8C4F-4505-B759-AF76EF91D448}">
      <dgm:prSet/>
      <dgm:spPr/>
      <dgm:t>
        <a:bodyPr/>
        <a:lstStyle/>
        <a:p>
          <a:endParaRPr lang="en-US"/>
        </a:p>
      </dgm:t>
    </dgm:pt>
    <dgm:pt modelId="{3A164CE7-6E83-494A-BD52-14DF85464A90}" type="sibTrans" cxnId="{CA0E5459-8C4F-4505-B759-AF76EF91D448}">
      <dgm:prSet/>
      <dgm:spPr/>
      <dgm:t>
        <a:bodyPr/>
        <a:lstStyle/>
        <a:p>
          <a:endParaRPr lang="en-US"/>
        </a:p>
      </dgm:t>
    </dgm:pt>
    <dgm:pt modelId="{82DE018E-576F-44BD-9A9A-6E86C8A3BBC4}" type="pres">
      <dgm:prSet presAssocID="{90A6D94A-F7ED-4806-9FF1-24B6E2528A47}" presName="linear" presStyleCnt="0">
        <dgm:presLayoutVars>
          <dgm:animLvl val="lvl"/>
          <dgm:resizeHandles val="exact"/>
        </dgm:presLayoutVars>
      </dgm:prSet>
      <dgm:spPr/>
    </dgm:pt>
    <dgm:pt modelId="{25B94703-C5DD-4C29-910B-AF6CC29270AF}" type="pres">
      <dgm:prSet presAssocID="{9B58C852-66F5-4BBD-8288-9678E7932C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C9A9F-CF00-43B0-AD47-091637386671}" type="pres">
      <dgm:prSet presAssocID="{27A12912-3C2E-43D8-9E22-77F2EF1BBA23}" presName="spacer" presStyleCnt="0"/>
      <dgm:spPr/>
    </dgm:pt>
    <dgm:pt modelId="{EC647497-0F4A-43ED-9E5A-B767CC65D4A5}" type="pres">
      <dgm:prSet presAssocID="{7B6C0A43-AC43-43C5-8ADF-488FF2B4A4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0E5459-8C4F-4505-B759-AF76EF91D448}" srcId="{90A6D94A-F7ED-4806-9FF1-24B6E2528A47}" destId="{7B6C0A43-AC43-43C5-8ADF-488FF2B4A46A}" srcOrd="1" destOrd="0" parTransId="{126F906E-6B20-4428-92D8-BB2C2377D12C}" sibTransId="{3A164CE7-6E83-494A-BD52-14DF85464A90}"/>
    <dgm:cxn modelId="{1A2D3F83-BDF9-400C-A599-3402619DA4C8}" srcId="{90A6D94A-F7ED-4806-9FF1-24B6E2528A47}" destId="{9B58C852-66F5-4BBD-8288-9678E7932C6C}" srcOrd="0" destOrd="0" parTransId="{51492691-5E76-4028-AEE9-727AD7566E79}" sibTransId="{27A12912-3C2E-43D8-9E22-77F2EF1BBA23}"/>
    <dgm:cxn modelId="{C8A75788-455D-4416-B1E4-C0C24959DADA}" type="presOf" srcId="{90A6D94A-F7ED-4806-9FF1-24B6E2528A47}" destId="{82DE018E-576F-44BD-9A9A-6E86C8A3BBC4}" srcOrd="0" destOrd="0" presId="urn:microsoft.com/office/officeart/2005/8/layout/vList2"/>
    <dgm:cxn modelId="{74268E98-2BF3-4142-8244-4F18FC8E785E}" type="presOf" srcId="{7B6C0A43-AC43-43C5-8ADF-488FF2B4A46A}" destId="{EC647497-0F4A-43ED-9E5A-B767CC65D4A5}" srcOrd="0" destOrd="0" presId="urn:microsoft.com/office/officeart/2005/8/layout/vList2"/>
    <dgm:cxn modelId="{85267AE3-2426-4AC3-A479-97E60EB1C86F}" type="presOf" srcId="{9B58C852-66F5-4BBD-8288-9678E7932C6C}" destId="{25B94703-C5DD-4C29-910B-AF6CC29270AF}" srcOrd="0" destOrd="0" presId="urn:microsoft.com/office/officeart/2005/8/layout/vList2"/>
    <dgm:cxn modelId="{C13E549E-FE9B-476F-B965-678BCD1B57B5}" type="presParOf" srcId="{82DE018E-576F-44BD-9A9A-6E86C8A3BBC4}" destId="{25B94703-C5DD-4C29-910B-AF6CC29270AF}" srcOrd="0" destOrd="0" presId="urn:microsoft.com/office/officeart/2005/8/layout/vList2"/>
    <dgm:cxn modelId="{A082261C-79B2-4E62-B561-5025FEC14765}" type="presParOf" srcId="{82DE018E-576F-44BD-9A9A-6E86C8A3BBC4}" destId="{444C9A9F-CF00-43B0-AD47-091637386671}" srcOrd="1" destOrd="0" presId="urn:microsoft.com/office/officeart/2005/8/layout/vList2"/>
    <dgm:cxn modelId="{7F5A95DF-AC55-4160-AA37-E7B4DC53C9A2}" type="presParOf" srcId="{82DE018E-576F-44BD-9A9A-6E86C8A3BBC4}" destId="{EC647497-0F4A-43ED-9E5A-B767CC65D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A5596E14-BBF9-47CD-BCCC-5127BEF2011B}" type="presOf" srcId="{E78D26FC-7AD2-4869-B2B0-ECEB0EE50D0E}" destId="{08194E07-9B11-4314-8BE3-F73CA0A2EC56}" srcOrd="0" destOrd="0" presId="urn:microsoft.com/office/officeart/2018/5/layout/CenteredIconLabelDescriptionList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E0555D59-6AA0-4466-A88D-F853013E27FB}" type="presOf" srcId="{5AED8D05-720F-411D-B9A9-DB8825EEC963}" destId="{A38D9FA7-577D-40BF-83E3-757973E75411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8888C3C9-0937-44AE-A20E-5C646D36BEC4}" type="presOf" srcId="{C95705AA-7490-4073-8247-4F7CF2296EB6}" destId="{750E3E57-F692-4D15-9639-D7DE1BE2ED82}" srcOrd="0" destOrd="0" presId="urn:microsoft.com/office/officeart/2018/5/layout/CenteredIconLabelDescriptionList"/>
    <dgm:cxn modelId="{F1C0EEF3-7EFC-472A-BA10-C0FC81292ED3}" type="presOf" srcId="{C55C0117-9C3A-4BE3-86FF-1F756ED6724D}" destId="{352AD686-987A-4C65-8A68-784FB23DDD79}" srcOrd="0" destOrd="0" presId="urn:microsoft.com/office/officeart/2018/5/layout/CenteredIconLabelDescriptionList"/>
    <dgm:cxn modelId="{B86DE1F4-819F-4F2B-985D-7504778C1EB2}" type="presOf" srcId="{65575502-4D0E-4EE1-80AE-542872DA325A}" destId="{D94F5FC4-4B34-4F30-9571-B76ECD3CC67D}" srcOrd="0" destOrd="0" presId="urn:microsoft.com/office/officeart/2018/5/layout/CenteredIconLabelDescriptionList"/>
    <dgm:cxn modelId="{A7CFA100-507C-4AC0-863E-FB764D566A37}" type="presParOf" srcId="{08194E07-9B11-4314-8BE3-F73CA0A2EC56}" destId="{305AC407-926D-474F-AE43-D081BD6D8E24}" srcOrd="0" destOrd="0" presId="urn:microsoft.com/office/officeart/2018/5/layout/CenteredIconLabelDescriptionList"/>
    <dgm:cxn modelId="{5E5C67DE-08EE-4DBF-AE73-71DC3CA34618}" type="presParOf" srcId="{305AC407-926D-474F-AE43-D081BD6D8E24}" destId="{D50A0E35-A0FC-426D-AEC8-9027CAF65A7B}" srcOrd="0" destOrd="0" presId="urn:microsoft.com/office/officeart/2018/5/layout/CenteredIconLabelDescriptionList"/>
    <dgm:cxn modelId="{D6A286AF-8C5E-4A4F-BB7D-438E00D9DC1A}" type="presParOf" srcId="{305AC407-926D-474F-AE43-D081BD6D8E24}" destId="{BC72CF03-1F8D-4588-B7E9-3C255A90CF9D}" srcOrd="1" destOrd="0" presId="urn:microsoft.com/office/officeart/2018/5/layout/CenteredIconLabelDescriptionList"/>
    <dgm:cxn modelId="{401A8465-E25D-4657-9527-CE6974833370}" type="presParOf" srcId="{305AC407-926D-474F-AE43-D081BD6D8E24}" destId="{352AD686-987A-4C65-8A68-784FB23DDD79}" srcOrd="2" destOrd="0" presId="urn:microsoft.com/office/officeart/2018/5/layout/CenteredIconLabelDescriptionList"/>
    <dgm:cxn modelId="{91C59893-3928-451D-A12D-9FFC5DB2AB35}" type="presParOf" srcId="{305AC407-926D-474F-AE43-D081BD6D8E24}" destId="{6B3EEA81-0633-467D-9DBF-D501630B30FD}" srcOrd="3" destOrd="0" presId="urn:microsoft.com/office/officeart/2018/5/layout/CenteredIconLabelDescriptionList"/>
    <dgm:cxn modelId="{CE8DEF85-542A-46E5-A817-ADD47B559599}" type="presParOf" srcId="{305AC407-926D-474F-AE43-D081BD6D8E24}" destId="{078E4B74-CFA1-421E-8853-A7CA0027DE6E}" srcOrd="4" destOrd="0" presId="urn:microsoft.com/office/officeart/2018/5/layout/CenteredIconLabelDescriptionList"/>
    <dgm:cxn modelId="{89B5B6D6-4C9B-4E1C-9C7D-B62140A7E6AF}" type="presParOf" srcId="{08194E07-9B11-4314-8BE3-F73CA0A2EC56}" destId="{70ACA7C2-E365-41C1-8856-1D5D0EA959C2}" srcOrd="1" destOrd="0" presId="urn:microsoft.com/office/officeart/2018/5/layout/CenteredIconLabelDescriptionList"/>
    <dgm:cxn modelId="{841AC29D-CCD1-4045-BBE9-2BCCC0942504}" type="presParOf" srcId="{08194E07-9B11-4314-8BE3-F73CA0A2EC56}" destId="{FB17BB69-39E0-4C6F-B640-70BE3436333E}" srcOrd="2" destOrd="0" presId="urn:microsoft.com/office/officeart/2018/5/layout/CenteredIconLabelDescriptionList"/>
    <dgm:cxn modelId="{D200E5B3-A233-427C-9E4C-537E78C31581}" type="presParOf" srcId="{FB17BB69-39E0-4C6F-B640-70BE3436333E}" destId="{91A0E777-4AD9-479C-A865-AD85008AB524}" srcOrd="0" destOrd="0" presId="urn:microsoft.com/office/officeart/2018/5/layout/CenteredIconLabelDescriptionList"/>
    <dgm:cxn modelId="{65EBCEDF-5A71-40AC-BB61-51B618CD908D}" type="presParOf" srcId="{FB17BB69-39E0-4C6F-B640-70BE3436333E}" destId="{E96CD7D7-8E8C-4759-B561-D5EFF34F75F4}" srcOrd="1" destOrd="0" presId="urn:microsoft.com/office/officeart/2018/5/layout/CenteredIconLabelDescriptionList"/>
    <dgm:cxn modelId="{4ADAC1A0-AFF4-42FC-8528-494AB5D9B44B}" type="presParOf" srcId="{FB17BB69-39E0-4C6F-B640-70BE3436333E}" destId="{750E3E57-F692-4D15-9639-D7DE1BE2ED82}" srcOrd="2" destOrd="0" presId="urn:microsoft.com/office/officeart/2018/5/layout/CenteredIconLabelDescriptionList"/>
    <dgm:cxn modelId="{489FB69D-47EF-4274-993F-93C6642D2D94}" type="presParOf" srcId="{FB17BB69-39E0-4C6F-B640-70BE3436333E}" destId="{A0C11DEE-F776-429B-BF7C-511D1AC2C725}" srcOrd="3" destOrd="0" presId="urn:microsoft.com/office/officeart/2018/5/layout/CenteredIconLabelDescriptionList"/>
    <dgm:cxn modelId="{04A468A5-D32B-44FF-BEEB-162830355203}" type="presParOf" srcId="{FB17BB69-39E0-4C6F-B640-70BE3436333E}" destId="{A38D9FA7-577D-40BF-83E3-757973E75411}" srcOrd="4" destOrd="0" presId="urn:microsoft.com/office/officeart/2018/5/layout/CenteredIconLabelDescriptionList"/>
    <dgm:cxn modelId="{DAF0E2E0-E44D-4DE6-9E5F-5DBFC3D252D2}" type="presParOf" srcId="{08194E07-9B11-4314-8BE3-F73CA0A2EC56}" destId="{4C27EAD0-3F81-4A66-842A-97176F26F67B}" srcOrd="3" destOrd="0" presId="urn:microsoft.com/office/officeart/2018/5/layout/CenteredIconLabelDescriptionList"/>
    <dgm:cxn modelId="{68114706-354C-494E-BDAD-E740BE75E76F}" type="presParOf" srcId="{08194E07-9B11-4314-8BE3-F73CA0A2EC56}" destId="{32C7E9A5-5E01-4E63-9EF6-3EC30D04ADBE}" srcOrd="4" destOrd="0" presId="urn:microsoft.com/office/officeart/2018/5/layout/CenteredIconLabelDescriptionList"/>
    <dgm:cxn modelId="{72DF09F7-0C43-451D-A180-5969ABA9D7D0}" type="presParOf" srcId="{32C7E9A5-5E01-4E63-9EF6-3EC30D04ADBE}" destId="{4571FD01-BD51-4361-89C3-4BA1D3D8B24B}" srcOrd="0" destOrd="0" presId="urn:microsoft.com/office/officeart/2018/5/layout/CenteredIconLabelDescriptionList"/>
    <dgm:cxn modelId="{E8C3C3FB-46BD-4631-811A-FDC5EDBE9C96}" type="presParOf" srcId="{32C7E9A5-5E01-4E63-9EF6-3EC30D04ADBE}" destId="{97DBB41C-BD1F-4620-8763-00B860A063AD}" srcOrd="1" destOrd="0" presId="urn:microsoft.com/office/officeart/2018/5/layout/CenteredIconLabelDescriptionList"/>
    <dgm:cxn modelId="{2585C73B-F9F0-4340-807C-E73F488F3D8A}" type="presParOf" srcId="{32C7E9A5-5E01-4E63-9EF6-3EC30D04ADBE}" destId="{D94F5FC4-4B34-4F30-9571-B76ECD3CC67D}" srcOrd="2" destOrd="0" presId="urn:microsoft.com/office/officeart/2018/5/layout/CenteredIconLabelDescriptionList"/>
    <dgm:cxn modelId="{D1863970-646E-41F1-A15F-A487DFE94859}" type="presParOf" srcId="{32C7E9A5-5E01-4E63-9EF6-3EC30D04ADBE}" destId="{08A269F8-5866-4283-B725-33327B4C502E}" srcOrd="3" destOrd="0" presId="urn:microsoft.com/office/officeart/2018/5/layout/CenteredIconLabelDescriptionList"/>
    <dgm:cxn modelId="{2503C640-C29C-4A66-A97D-7D82080CDFD5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E9AF23-19A9-4B1C-AACA-7A952C0F88A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3BA256-2D4D-4FDD-B2FF-B637C687D6BC}">
      <dgm:prSet/>
      <dgm:spPr/>
      <dgm:t>
        <a:bodyPr/>
        <a:lstStyle/>
        <a:p>
          <a:r>
            <a:rPr lang="en-GB" dirty="0"/>
            <a:t>Late </a:t>
          </a:r>
          <a:r>
            <a:rPr lang="en-GB" dirty="0" err="1"/>
            <a:t>leveringen</a:t>
          </a:r>
          <a:endParaRPr lang="en-US" dirty="0"/>
        </a:p>
      </dgm:t>
    </dgm:pt>
    <dgm:pt modelId="{DC87B765-2B51-4B3F-804E-E99003704D8B}" type="parTrans" cxnId="{41DAA2CF-C9C6-4DEE-889F-DD47B5506FA1}">
      <dgm:prSet/>
      <dgm:spPr/>
      <dgm:t>
        <a:bodyPr/>
        <a:lstStyle/>
        <a:p>
          <a:endParaRPr lang="en-US"/>
        </a:p>
      </dgm:t>
    </dgm:pt>
    <dgm:pt modelId="{40EF2C26-44A4-46C9-9A99-7690892F9741}" type="sibTrans" cxnId="{41DAA2CF-C9C6-4DEE-889F-DD47B5506FA1}">
      <dgm:prSet/>
      <dgm:spPr/>
      <dgm:t>
        <a:bodyPr/>
        <a:lstStyle/>
        <a:p>
          <a:endParaRPr lang="en-US"/>
        </a:p>
      </dgm:t>
    </dgm:pt>
    <dgm:pt modelId="{4B6B852C-86EB-459C-A8FF-ACDED636A07B}">
      <dgm:prSet/>
      <dgm:spPr/>
      <dgm:t>
        <a:bodyPr/>
        <a:lstStyle/>
        <a:p>
          <a:r>
            <a:rPr lang="en-GB"/>
            <a:t>Over budget gaan</a:t>
          </a:r>
          <a:endParaRPr lang="en-US"/>
        </a:p>
      </dgm:t>
    </dgm:pt>
    <dgm:pt modelId="{27A63429-453C-4EF2-8ABD-BDD3B0019098}" type="parTrans" cxnId="{F0A95B7E-C7A4-45B6-B446-57EC83C2E120}">
      <dgm:prSet/>
      <dgm:spPr/>
      <dgm:t>
        <a:bodyPr/>
        <a:lstStyle/>
        <a:p>
          <a:endParaRPr lang="en-US"/>
        </a:p>
      </dgm:t>
    </dgm:pt>
    <dgm:pt modelId="{9D32B27A-D791-4E2E-B9B0-E17612FF411F}" type="sibTrans" cxnId="{F0A95B7E-C7A4-45B6-B446-57EC83C2E120}">
      <dgm:prSet/>
      <dgm:spPr/>
      <dgm:t>
        <a:bodyPr/>
        <a:lstStyle/>
        <a:p>
          <a:endParaRPr lang="en-US"/>
        </a:p>
      </dgm:t>
    </dgm:pt>
    <dgm:pt modelId="{EDD9C195-7D14-4703-B76C-CC9C0EFD5C0F}" type="pres">
      <dgm:prSet presAssocID="{37E9AF23-19A9-4B1C-AACA-7A952C0F88AA}" presName="linear" presStyleCnt="0">
        <dgm:presLayoutVars>
          <dgm:animLvl val="lvl"/>
          <dgm:resizeHandles val="exact"/>
        </dgm:presLayoutVars>
      </dgm:prSet>
      <dgm:spPr/>
    </dgm:pt>
    <dgm:pt modelId="{B8BCDB3E-2A90-476F-A5D4-1E3FF8EB2515}" type="pres">
      <dgm:prSet presAssocID="{D53BA256-2D4D-4FDD-B2FF-B637C687D6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740108-A02B-4046-97FF-78C3D9DA6C38}" type="pres">
      <dgm:prSet presAssocID="{40EF2C26-44A4-46C9-9A99-7690892F9741}" presName="spacer" presStyleCnt="0"/>
      <dgm:spPr/>
    </dgm:pt>
    <dgm:pt modelId="{FB31CD53-8C50-4876-8EF5-FA28356549F1}" type="pres">
      <dgm:prSet presAssocID="{4B6B852C-86EB-459C-A8FF-ACDED636A0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6A38C42-987D-4C6C-9219-7BD3FB66A2A1}" type="presOf" srcId="{D53BA256-2D4D-4FDD-B2FF-B637C687D6BC}" destId="{B8BCDB3E-2A90-476F-A5D4-1E3FF8EB2515}" srcOrd="0" destOrd="0" presId="urn:microsoft.com/office/officeart/2005/8/layout/vList2"/>
    <dgm:cxn modelId="{F0A95B7E-C7A4-45B6-B446-57EC83C2E120}" srcId="{37E9AF23-19A9-4B1C-AACA-7A952C0F88AA}" destId="{4B6B852C-86EB-459C-A8FF-ACDED636A07B}" srcOrd="1" destOrd="0" parTransId="{27A63429-453C-4EF2-8ABD-BDD3B0019098}" sibTransId="{9D32B27A-D791-4E2E-B9B0-E17612FF411F}"/>
    <dgm:cxn modelId="{43FF60B3-A9BA-4D13-B518-1CAED75817EC}" type="presOf" srcId="{4B6B852C-86EB-459C-A8FF-ACDED636A07B}" destId="{FB31CD53-8C50-4876-8EF5-FA28356549F1}" srcOrd="0" destOrd="0" presId="urn:microsoft.com/office/officeart/2005/8/layout/vList2"/>
    <dgm:cxn modelId="{41DAA2CF-C9C6-4DEE-889F-DD47B5506FA1}" srcId="{37E9AF23-19A9-4B1C-AACA-7A952C0F88AA}" destId="{D53BA256-2D4D-4FDD-B2FF-B637C687D6BC}" srcOrd="0" destOrd="0" parTransId="{DC87B765-2B51-4B3F-804E-E99003704D8B}" sibTransId="{40EF2C26-44A4-46C9-9A99-7690892F9741}"/>
    <dgm:cxn modelId="{C081BDF3-4342-45A0-8B3D-59A39C21A0E7}" type="presOf" srcId="{37E9AF23-19A9-4B1C-AACA-7A952C0F88AA}" destId="{EDD9C195-7D14-4703-B76C-CC9C0EFD5C0F}" srcOrd="0" destOrd="0" presId="urn:microsoft.com/office/officeart/2005/8/layout/vList2"/>
    <dgm:cxn modelId="{DC7E5EF0-A9A6-49CF-A62B-23D4625034A4}" type="presParOf" srcId="{EDD9C195-7D14-4703-B76C-CC9C0EFD5C0F}" destId="{B8BCDB3E-2A90-476F-A5D4-1E3FF8EB2515}" srcOrd="0" destOrd="0" presId="urn:microsoft.com/office/officeart/2005/8/layout/vList2"/>
    <dgm:cxn modelId="{0ADF9B31-A357-40F6-9267-38D7A69C769A}" type="presParOf" srcId="{EDD9C195-7D14-4703-B76C-CC9C0EFD5C0F}" destId="{C9740108-A02B-4046-97FF-78C3D9DA6C38}" srcOrd="1" destOrd="0" presId="urn:microsoft.com/office/officeart/2005/8/layout/vList2"/>
    <dgm:cxn modelId="{6F4FE66B-7D89-4A64-B38F-3BA5D26882EB}" type="presParOf" srcId="{EDD9C195-7D14-4703-B76C-CC9C0EFD5C0F}" destId="{FB31CD53-8C50-4876-8EF5-FA28356549F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73F08-ACDF-4CF2-814A-69B3D4C5E21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72F951-170A-4C6C-AFA1-2BC24264931D}">
      <dgm:prSet/>
      <dgm:spPr/>
      <dgm:t>
        <a:bodyPr/>
        <a:lstStyle/>
        <a:p>
          <a:r>
            <a:rPr lang="en-GB" dirty="0"/>
            <a:t>Eigen material </a:t>
          </a:r>
          <a:r>
            <a:rPr lang="en-GB" dirty="0" err="1"/>
            <a:t>gebruiken</a:t>
          </a:r>
          <a:endParaRPr lang="en-US" dirty="0"/>
        </a:p>
      </dgm:t>
    </dgm:pt>
    <dgm:pt modelId="{59DC3FAE-7593-480B-BB48-77587A41C119}" type="parTrans" cxnId="{D468297E-6876-49FC-A25A-D28851F4425C}">
      <dgm:prSet/>
      <dgm:spPr/>
      <dgm:t>
        <a:bodyPr/>
        <a:lstStyle/>
        <a:p>
          <a:endParaRPr lang="en-US"/>
        </a:p>
      </dgm:t>
    </dgm:pt>
    <dgm:pt modelId="{A366A14B-D939-4437-A72A-0C8BA1DD7F09}" type="sibTrans" cxnId="{D468297E-6876-49FC-A25A-D28851F4425C}">
      <dgm:prSet/>
      <dgm:spPr/>
      <dgm:t>
        <a:bodyPr/>
        <a:lstStyle/>
        <a:p>
          <a:endParaRPr lang="en-US"/>
        </a:p>
      </dgm:t>
    </dgm:pt>
    <dgm:pt modelId="{D83B8F2C-19DF-4786-8637-596141B3AC7A}">
      <dgm:prSet/>
      <dgm:spPr/>
      <dgm:t>
        <a:bodyPr/>
        <a:lstStyle/>
        <a:p>
          <a:r>
            <a:rPr lang="en-GB"/>
            <a:t>Groter budget aanvragen</a:t>
          </a:r>
          <a:endParaRPr lang="en-US"/>
        </a:p>
      </dgm:t>
    </dgm:pt>
    <dgm:pt modelId="{E5FB563A-20BB-4C46-850C-40591F7DA481}" type="parTrans" cxnId="{2D437CB5-6596-4CB9-8277-A92DD46CF694}">
      <dgm:prSet/>
      <dgm:spPr/>
      <dgm:t>
        <a:bodyPr/>
        <a:lstStyle/>
        <a:p>
          <a:endParaRPr lang="en-US"/>
        </a:p>
      </dgm:t>
    </dgm:pt>
    <dgm:pt modelId="{85D39D92-78DA-41D5-82F7-A1C0D996D672}" type="sibTrans" cxnId="{2D437CB5-6596-4CB9-8277-A92DD46CF694}">
      <dgm:prSet/>
      <dgm:spPr/>
      <dgm:t>
        <a:bodyPr/>
        <a:lstStyle/>
        <a:p>
          <a:endParaRPr lang="en-US"/>
        </a:p>
      </dgm:t>
    </dgm:pt>
    <dgm:pt modelId="{8DA0EC4C-7F40-4E5C-B4DA-3252FFAE2A24}" type="pres">
      <dgm:prSet presAssocID="{10273F08-ACDF-4CF2-814A-69B3D4C5E21D}" presName="linear" presStyleCnt="0">
        <dgm:presLayoutVars>
          <dgm:animLvl val="lvl"/>
          <dgm:resizeHandles val="exact"/>
        </dgm:presLayoutVars>
      </dgm:prSet>
      <dgm:spPr/>
    </dgm:pt>
    <dgm:pt modelId="{EA7A44AB-13BE-4D35-8373-5E172E05DDD3}" type="pres">
      <dgm:prSet presAssocID="{B472F951-170A-4C6C-AFA1-2BC242649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FF5DFA-371E-4E4C-ABA6-54BC21169967}" type="pres">
      <dgm:prSet presAssocID="{A366A14B-D939-4437-A72A-0C8BA1DD7F09}" presName="spacer" presStyleCnt="0"/>
      <dgm:spPr/>
    </dgm:pt>
    <dgm:pt modelId="{511A614D-1FBF-4638-9CAC-A8E179C3EEA0}" type="pres">
      <dgm:prSet presAssocID="{D83B8F2C-19DF-4786-8637-596141B3AC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043B03-6C81-41A3-BD25-BF919142CB06}" type="presOf" srcId="{B472F951-170A-4C6C-AFA1-2BC24264931D}" destId="{EA7A44AB-13BE-4D35-8373-5E172E05DDD3}" srcOrd="0" destOrd="0" presId="urn:microsoft.com/office/officeart/2005/8/layout/vList2"/>
    <dgm:cxn modelId="{73A25C3D-554B-4360-867F-E8203E2DC68A}" type="presOf" srcId="{10273F08-ACDF-4CF2-814A-69B3D4C5E21D}" destId="{8DA0EC4C-7F40-4E5C-B4DA-3252FFAE2A24}" srcOrd="0" destOrd="0" presId="urn:microsoft.com/office/officeart/2005/8/layout/vList2"/>
    <dgm:cxn modelId="{D468297E-6876-49FC-A25A-D28851F4425C}" srcId="{10273F08-ACDF-4CF2-814A-69B3D4C5E21D}" destId="{B472F951-170A-4C6C-AFA1-2BC24264931D}" srcOrd="0" destOrd="0" parTransId="{59DC3FAE-7593-480B-BB48-77587A41C119}" sibTransId="{A366A14B-D939-4437-A72A-0C8BA1DD7F09}"/>
    <dgm:cxn modelId="{2D437CB5-6596-4CB9-8277-A92DD46CF694}" srcId="{10273F08-ACDF-4CF2-814A-69B3D4C5E21D}" destId="{D83B8F2C-19DF-4786-8637-596141B3AC7A}" srcOrd="1" destOrd="0" parTransId="{E5FB563A-20BB-4C46-850C-40591F7DA481}" sibTransId="{85D39D92-78DA-41D5-82F7-A1C0D996D672}"/>
    <dgm:cxn modelId="{0090CFF2-6491-4AC4-A376-24AF7C154B7E}" type="presOf" srcId="{D83B8F2C-19DF-4786-8637-596141B3AC7A}" destId="{511A614D-1FBF-4638-9CAC-A8E179C3EEA0}" srcOrd="0" destOrd="0" presId="urn:microsoft.com/office/officeart/2005/8/layout/vList2"/>
    <dgm:cxn modelId="{5013BBF5-502E-4645-BED0-373FD223C074}" type="presParOf" srcId="{8DA0EC4C-7F40-4E5C-B4DA-3252FFAE2A24}" destId="{EA7A44AB-13BE-4D35-8373-5E172E05DDD3}" srcOrd="0" destOrd="0" presId="urn:microsoft.com/office/officeart/2005/8/layout/vList2"/>
    <dgm:cxn modelId="{FFBDAF1D-38BD-445E-AA93-A1779CE26239}" type="presParOf" srcId="{8DA0EC4C-7F40-4E5C-B4DA-3252FFAE2A24}" destId="{79FF5DFA-371E-4E4C-ABA6-54BC21169967}" srcOrd="1" destOrd="0" presId="urn:microsoft.com/office/officeart/2005/8/layout/vList2"/>
    <dgm:cxn modelId="{B9CF881B-763B-410B-8373-13832032663F}" type="presParOf" srcId="{8DA0EC4C-7F40-4E5C-B4DA-3252FFAE2A24}" destId="{511A614D-1FBF-4638-9CAC-A8E179C3EE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14F92-F4F6-4BF7-852E-F8F7B5DB615A}">
      <dsp:nvSpPr>
        <dsp:cNvPr id="0" name=""/>
        <dsp:cNvSpPr/>
      </dsp:nvSpPr>
      <dsp:spPr>
        <a:xfrm>
          <a:off x="0" y="6355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Robbe De Wispelaere</a:t>
          </a:r>
          <a:endParaRPr lang="en-US" sz="2200" kern="1200"/>
        </a:p>
      </dsp:txBody>
      <dsp:txXfrm>
        <a:off x="25759" y="89312"/>
        <a:ext cx="5994614" cy="476152"/>
      </dsp:txXfrm>
    </dsp:sp>
    <dsp:sp modelId="{9C5B0209-E3B1-40B5-97C2-FC8E920145FC}">
      <dsp:nvSpPr>
        <dsp:cNvPr id="0" name=""/>
        <dsp:cNvSpPr/>
      </dsp:nvSpPr>
      <dsp:spPr>
        <a:xfrm>
          <a:off x="0" y="59122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Scrum master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Hardware</a:t>
          </a:r>
          <a:endParaRPr lang="en-US" sz="1700" kern="1200"/>
        </a:p>
      </dsp:txBody>
      <dsp:txXfrm>
        <a:off x="0" y="591223"/>
        <a:ext cx="6046132" cy="592020"/>
      </dsp:txXfrm>
    </dsp:sp>
    <dsp:sp modelId="{0E2F40CC-7B9B-4318-BD02-860C08F29583}">
      <dsp:nvSpPr>
        <dsp:cNvPr id="0" name=""/>
        <dsp:cNvSpPr/>
      </dsp:nvSpPr>
      <dsp:spPr>
        <a:xfrm>
          <a:off x="0" y="118324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Aitor Vannevel</a:t>
          </a:r>
          <a:endParaRPr lang="en-US" sz="2200" kern="1200"/>
        </a:p>
      </dsp:txBody>
      <dsp:txXfrm>
        <a:off x="25759" y="1209002"/>
        <a:ext cx="5994614" cy="476152"/>
      </dsp:txXfrm>
    </dsp:sp>
    <dsp:sp modelId="{EA45C399-5F7F-411C-81D1-47F41E27B8DC}">
      <dsp:nvSpPr>
        <dsp:cNvPr id="0" name=""/>
        <dsp:cNvSpPr/>
      </dsp:nvSpPr>
      <dsp:spPr>
        <a:xfrm>
          <a:off x="0" y="171091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server</a:t>
          </a:r>
          <a:endParaRPr lang="en-US" sz="1700" kern="1200"/>
        </a:p>
      </dsp:txBody>
      <dsp:txXfrm>
        <a:off x="0" y="1710913"/>
        <a:ext cx="6046132" cy="592020"/>
      </dsp:txXfrm>
    </dsp:sp>
    <dsp:sp modelId="{4A8BAE36-0CB0-4CC2-9798-1FEAA0DC33CC}">
      <dsp:nvSpPr>
        <dsp:cNvPr id="0" name=""/>
        <dsp:cNvSpPr/>
      </dsp:nvSpPr>
      <dsp:spPr>
        <a:xfrm>
          <a:off x="0" y="230293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Simon Stijnen</a:t>
          </a:r>
          <a:endParaRPr lang="en-US" sz="2200" kern="1200"/>
        </a:p>
      </dsp:txBody>
      <dsp:txXfrm>
        <a:off x="25759" y="2328692"/>
        <a:ext cx="5994614" cy="476152"/>
      </dsp:txXfrm>
    </dsp:sp>
    <dsp:sp modelId="{ADE8A0D1-0C78-449F-A31C-D3E1EEB176A6}">
      <dsp:nvSpPr>
        <dsp:cNvPr id="0" name=""/>
        <dsp:cNvSpPr/>
      </dsp:nvSpPr>
      <dsp:spPr>
        <a:xfrm>
          <a:off x="0" y="283060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Website</a:t>
          </a:r>
          <a:endParaRPr lang="en-US" sz="1700" kern="1200"/>
        </a:p>
      </dsp:txBody>
      <dsp:txXfrm>
        <a:off x="0" y="2830603"/>
        <a:ext cx="6046132" cy="592020"/>
      </dsp:txXfrm>
    </dsp:sp>
    <dsp:sp modelId="{11FB4972-A8A8-4153-AA11-B9098EA41E6B}">
      <dsp:nvSpPr>
        <dsp:cNvPr id="0" name=""/>
        <dsp:cNvSpPr/>
      </dsp:nvSpPr>
      <dsp:spPr>
        <a:xfrm>
          <a:off x="0" y="342262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Niels Denoo</a:t>
          </a:r>
          <a:endParaRPr lang="en-US" sz="2200" kern="1200"/>
        </a:p>
      </dsp:txBody>
      <dsp:txXfrm>
        <a:off x="25759" y="3448382"/>
        <a:ext cx="5994614" cy="476152"/>
      </dsp:txXfrm>
    </dsp:sp>
    <dsp:sp modelId="{21D7B7B3-DC6F-4C6C-A35F-C27D9BF68281}">
      <dsp:nvSpPr>
        <dsp:cNvPr id="0" name=""/>
        <dsp:cNvSpPr/>
      </dsp:nvSpPr>
      <dsp:spPr>
        <a:xfrm>
          <a:off x="0" y="395029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Documentatie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Hardware</a:t>
          </a:r>
          <a:endParaRPr lang="en-US" sz="1700" kern="1200"/>
        </a:p>
      </dsp:txBody>
      <dsp:txXfrm>
        <a:off x="0" y="3950293"/>
        <a:ext cx="6046132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Zorgen</a:t>
          </a:r>
          <a:r>
            <a:rPr lang="en-GB" sz="3100" kern="1200" dirty="0"/>
            <a:t> </a:t>
          </a:r>
          <a:r>
            <a:rPr lang="en-GB" sz="3100" kern="1200" dirty="0" err="1"/>
            <a:t>voor</a:t>
          </a:r>
          <a:r>
            <a:rPr lang="en-GB" sz="3100" kern="1200" dirty="0"/>
            <a:t> </a:t>
          </a:r>
          <a:r>
            <a:rPr lang="en-GB" sz="3100" kern="1200" dirty="0" err="1"/>
            <a:t>sfeer</a:t>
          </a:r>
          <a:r>
            <a:rPr lang="en-GB" sz="3100" kern="1200" dirty="0"/>
            <a:t> in de gang</a:t>
          </a:r>
          <a:endParaRPr lang="en-US" sz="3100" kern="1200" dirty="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703-C5DD-4C29-910B-AF6CC29270AF}">
      <dsp:nvSpPr>
        <dsp:cNvPr id="0" name=""/>
        <dsp:cNvSpPr/>
      </dsp:nvSpPr>
      <dsp:spPr>
        <a:xfrm>
          <a:off x="0" y="18261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Leerlingen</a:t>
          </a:r>
          <a:r>
            <a:rPr lang="nl-BE" sz="3600" kern="1200" dirty="0"/>
            <a:t> en docenten</a:t>
          </a:r>
          <a:endParaRPr lang="en-US" sz="3600" kern="1200" dirty="0"/>
        </a:p>
      </dsp:txBody>
      <dsp:txXfrm>
        <a:off x="42151" y="224768"/>
        <a:ext cx="5961830" cy="779158"/>
      </dsp:txXfrm>
    </dsp:sp>
    <dsp:sp modelId="{EC647497-0F4A-43ED-9E5A-B767CC65D4A5}">
      <dsp:nvSpPr>
        <dsp:cNvPr id="0" name=""/>
        <dsp:cNvSpPr/>
      </dsp:nvSpPr>
      <dsp:spPr>
        <a:xfrm>
          <a:off x="0" y="114975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Bezoekers aan de school</a:t>
          </a:r>
          <a:endParaRPr lang="en-US" sz="3600" kern="1200" dirty="0"/>
        </a:p>
      </dsp:txBody>
      <dsp:txXfrm>
        <a:off x="42151" y="1191908"/>
        <a:ext cx="5961830" cy="779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Budget</a:t>
          </a:r>
          <a:endParaRPr lang="en-US" sz="2800" kern="1200"/>
        </a:p>
      </dsp:txBody>
      <dsp:txXfrm>
        <a:off x="6515" y="1877591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Tijd</a:t>
          </a:r>
          <a:endParaRPr lang="en-US" sz="2800" kern="1200"/>
        </a:p>
      </dsp:txBody>
      <dsp:txXfrm>
        <a:off x="3476437" y="1877591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57747"/>
        <a:ext cx="2953125" cy="265642"/>
      </dsp:txXfrm>
    </dsp:sp>
    <dsp:sp modelId="{4571FD01-BD51-4361-89C3-4BA1D3D8B24B}">
      <dsp:nvSpPr>
        <dsp:cNvPr id="0" name=""/>
        <dsp:cNvSpPr/>
      </dsp:nvSpPr>
      <dsp:spPr>
        <a:xfrm>
          <a:off x="7906125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Kennis</a:t>
          </a:r>
          <a:endParaRPr lang="en-US" sz="2800" kern="1200"/>
        </a:p>
      </dsp:txBody>
      <dsp:txXfrm>
        <a:off x="6946359" y="1877591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CDB3E-2A90-476F-A5D4-1E3FF8EB2515}">
      <dsp:nvSpPr>
        <dsp:cNvPr id="0" name=""/>
        <dsp:cNvSpPr/>
      </dsp:nvSpPr>
      <dsp:spPr>
        <a:xfrm>
          <a:off x="0" y="2105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Late </a:t>
          </a:r>
          <a:r>
            <a:rPr lang="en-GB" sz="3600" kern="1200" dirty="0" err="1"/>
            <a:t>leveringen</a:t>
          </a:r>
          <a:endParaRPr lang="en-US" sz="3600" kern="1200" dirty="0"/>
        </a:p>
      </dsp:txBody>
      <dsp:txXfrm>
        <a:off x="42151" y="63201"/>
        <a:ext cx="5964751" cy="779158"/>
      </dsp:txXfrm>
    </dsp:sp>
    <dsp:sp modelId="{FB31CD53-8C50-4876-8EF5-FA28356549F1}">
      <dsp:nvSpPr>
        <dsp:cNvPr id="0" name=""/>
        <dsp:cNvSpPr/>
      </dsp:nvSpPr>
      <dsp:spPr>
        <a:xfrm>
          <a:off x="0" y="98819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Over budget gaan</a:t>
          </a:r>
          <a:endParaRPr lang="en-US" sz="3600" kern="1200"/>
        </a:p>
      </dsp:txBody>
      <dsp:txXfrm>
        <a:off x="42151" y="1030341"/>
        <a:ext cx="5964751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A44AB-13BE-4D35-8373-5E172E05DDD3}">
      <dsp:nvSpPr>
        <dsp:cNvPr id="0" name=""/>
        <dsp:cNvSpPr/>
      </dsp:nvSpPr>
      <dsp:spPr>
        <a:xfrm>
          <a:off x="0" y="403742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Eigen material </a:t>
          </a:r>
          <a:r>
            <a:rPr lang="en-GB" sz="3500" kern="1200" dirty="0" err="1"/>
            <a:t>gebruiken</a:t>
          </a:r>
          <a:endParaRPr lang="en-US" sz="3500" kern="1200" dirty="0"/>
        </a:p>
      </dsp:txBody>
      <dsp:txXfrm>
        <a:off x="40980" y="444722"/>
        <a:ext cx="5964172" cy="757514"/>
      </dsp:txXfrm>
    </dsp:sp>
    <dsp:sp modelId="{511A614D-1FBF-4638-9CAC-A8E179C3EEA0}">
      <dsp:nvSpPr>
        <dsp:cNvPr id="0" name=""/>
        <dsp:cNvSpPr/>
      </dsp:nvSpPr>
      <dsp:spPr>
        <a:xfrm>
          <a:off x="0" y="1344017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Groter budget aanvragen</a:t>
          </a:r>
          <a:endParaRPr lang="en-US" sz="3500" kern="1200"/>
        </a:p>
      </dsp:txBody>
      <dsp:txXfrm>
        <a:off x="40980" y="1384997"/>
        <a:ext cx="5964172" cy="757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3705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47026"/>
        <a:ext cx="6031162" cy="800803"/>
      </dsp:txXfrm>
    </dsp:sp>
    <dsp:sp modelId="{72E9BF06-DDFF-404E-959A-40D65DF227BD}">
      <dsp:nvSpPr>
        <dsp:cNvPr id="0" name=""/>
        <dsp:cNvSpPr/>
      </dsp:nvSpPr>
      <dsp:spPr>
        <a:xfrm>
          <a:off x="0" y="997711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041032"/>
        <a:ext cx="6031162" cy="800803"/>
      </dsp:txXfrm>
    </dsp:sp>
    <dsp:sp modelId="{F5F17A34-CF5F-4141-B07C-E5D18F973A57}">
      <dsp:nvSpPr>
        <dsp:cNvPr id="0" name=""/>
        <dsp:cNvSpPr/>
      </dsp:nvSpPr>
      <dsp:spPr>
        <a:xfrm>
          <a:off x="0" y="1991716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035037"/>
        <a:ext cx="6031162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3A64-7D28-4892-973E-5CEAFEF4042D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28453-6FAC-4B76-8457-6F1E53043F8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81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8453-6FAC-4B76-8457-6F1E53043F8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7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942" y="2040556"/>
            <a:ext cx="3535058" cy="1913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755"/>
            <a:ext cx="9270833" cy="64200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5154300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80F1D-88D7-0591-4276-249A83B4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71" y="422366"/>
            <a:ext cx="8468427" cy="46576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700"/>
              <a:t>Problemen</a:t>
            </a:r>
            <a:endParaRPr lang="nl-BE" sz="3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CD03F-3443-239F-3887-19670E9D9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90326"/>
              </p:ext>
            </p:extLst>
          </p:nvPr>
        </p:nvGraphicFramePr>
        <p:xfrm>
          <a:off x="5087598" y="2488817"/>
          <a:ext cx="6049053" cy="187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EE24-F429-F789-28EE-5D26CF5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oplossingen</a:t>
            </a:r>
            <a:endParaRPr lang="nl-BE" sz="3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214CD-E826-0EAF-CF99-8A922FC37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521239"/>
              </p:ext>
            </p:extLst>
          </p:nvPr>
        </p:nvGraphicFramePr>
        <p:xfrm>
          <a:off x="5089058" y="2172560"/>
          <a:ext cx="6046133" cy="258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58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276885"/>
              </p:ext>
            </p:extLst>
          </p:nvPr>
        </p:nvGraphicFramePr>
        <p:xfrm>
          <a:off x="5053222" y="2014430"/>
          <a:ext cx="6117805" cy="288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B60F51D-2223-59CC-3A6C-E67CCB92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2" name="InteractiveCorridor">
            <a:hlinkClick r:id="" action="ppaction://media"/>
            <a:extLst>
              <a:ext uri="{FF2B5EF4-FFF2-40B4-BE49-F238E27FC236}">
                <a16:creationId xmlns:a16="http://schemas.microsoft.com/office/drawing/2014/main" id="{04D99609-FA2C-64D6-9F0B-703F23383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9794" y="863390"/>
            <a:ext cx="2935561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822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venaanzicht van een labyrinth">
            <a:extLst>
              <a:ext uri="{FF2B5EF4-FFF2-40B4-BE49-F238E27FC236}">
                <a16:creationId xmlns:a16="http://schemas.microsoft.com/office/drawing/2014/main" id="{5B164433-0259-37CA-A250-D2D41B9A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202" b="6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0C9C-CBFE-DB95-FBED-9876D7F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Einde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F05-0159-2160-CC8D-0A63AFD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Team</a:t>
            </a:r>
            <a:endParaRPr lang="nl-BE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12FD42-5679-433C-380A-093ED581A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84350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63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De </a:t>
            </a:r>
            <a:r>
              <a:rPr lang="en-GB" sz="4000" dirty="0" err="1"/>
              <a:t>opdracht</a:t>
            </a:r>
            <a:endParaRPr lang="nl-BE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6DE-9FA0-6C80-46D7-3B6E469F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Stakeholders</a:t>
            </a:r>
            <a:endParaRPr lang="nl-BE" sz="3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3A939-9158-CF13-8808-BC52FF44E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332745"/>
              </p:ext>
            </p:extLst>
          </p:nvPr>
        </p:nvGraphicFramePr>
        <p:xfrm>
          <a:off x="5089058" y="2385690"/>
          <a:ext cx="6046133" cy="219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71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26361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982019"/>
                  </p:ext>
                </p:extLst>
              </p:nvPr>
            </p:nvGraphicFramePr>
            <p:xfrm>
              <a:off x="144379" y="264916"/>
              <a:ext cx="2983832" cy="1714500"/>
            </p:xfrm>
            <a:graphic>
              <a:graphicData uri="http://schemas.microsoft.com/office/powerpoint/2016/slidezoom">
                <pslz:sldZm>
                  <pslz:sldZmObj sldId="261" cId="2729503731">
                    <pslz:zmPr id="{86BAB030-4FF0-469C-A734-0FC22D61CA6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383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79" y="264916"/>
                <a:ext cx="298383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38" y="0"/>
            <a:ext cx="6679933" cy="68865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370309"/>
                  </p:ext>
                </p:extLst>
              </p:nvPr>
            </p:nvGraphicFramePr>
            <p:xfrm>
              <a:off x="3693100" y="3803381"/>
              <a:ext cx="1284417" cy="722485"/>
            </p:xfrm>
            <a:graphic>
              <a:graphicData uri="http://schemas.microsoft.com/office/powerpoint/2016/slidezoom">
                <pslz:sldZm>
                  <pslz:sldZmObj sldId="270" cId="151222056">
                    <pslz:zmPr id="{0DA29FE8-7349-405E-8C73-3FBC0B96F70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4417" cy="722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100" y="3803381"/>
                <a:ext cx="1284417" cy="722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99</Words>
  <Application>Microsoft Office PowerPoint</Application>
  <PresentationFormat>Breedbeeld</PresentationFormat>
  <Paragraphs>51</Paragraphs>
  <Slides>17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Aptos</vt:lpstr>
      <vt:lpstr>Arial</vt:lpstr>
      <vt:lpstr>Century Gothic</vt:lpstr>
      <vt:lpstr>Mesh</vt:lpstr>
      <vt:lpstr>Interactive Corridor</vt:lpstr>
      <vt:lpstr>Team</vt:lpstr>
      <vt:lpstr>De opdracht</vt:lpstr>
      <vt:lpstr>Stakeholders</vt:lpstr>
      <vt:lpstr>Beperkingen</vt:lpstr>
      <vt:lpstr>PowerPoint-presentatie</vt:lpstr>
      <vt:lpstr>PowerPoint-presentatie</vt:lpstr>
      <vt:lpstr>Hardware architecture diagram</vt:lpstr>
      <vt:lpstr>Wiring diagram</vt:lpstr>
      <vt:lpstr>Level shifter</vt:lpstr>
      <vt:lpstr>Software architecture diagram</vt:lpstr>
      <vt:lpstr>Programmeer talen</vt:lpstr>
      <vt:lpstr>Problemen</vt:lpstr>
      <vt:lpstr>oplossingen</vt:lpstr>
      <vt:lpstr>Succes?</vt:lpstr>
      <vt:lpstr>Demo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Aitor Vannevel</cp:lastModifiedBy>
  <cp:revision>16</cp:revision>
  <dcterms:created xsi:type="dcterms:W3CDTF">2024-04-22T06:48:14Z</dcterms:created>
  <dcterms:modified xsi:type="dcterms:W3CDTF">2024-05-14T06:50:22Z</dcterms:modified>
</cp:coreProperties>
</file>